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45"/>
  </p:notesMasterIdLst>
  <p:handoutMasterIdLst>
    <p:handoutMasterId r:id="rId46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36" r:id="rId29"/>
    <p:sldId id="535" r:id="rId30"/>
    <p:sldId id="558" r:id="rId31"/>
    <p:sldId id="551" r:id="rId32"/>
    <p:sldId id="514" r:id="rId33"/>
    <p:sldId id="543" r:id="rId34"/>
    <p:sldId id="553" r:id="rId35"/>
    <p:sldId id="552" r:id="rId36"/>
    <p:sldId id="559" r:id="rId37"/>
    <p:sldId id="515" r:id="rId38"/>
    <p:sldId id="544" r:id="rId39"/>
    <p:sldId id="547" r:id="rId40"/>
    <p:sldId id="548" r:id="rId41"/>
    <p:sldId id="554" r:id="rId42"/>
    <p:sldId id="560" r:id="rId43"/>
    <p:sldId id="389" r:id="rId4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93" autoAdjust="0"/>
    <p:restoredTop sz="96412" autoAdjust="0"/>
  </p:normalViewPr>
  <p:slideViewPr>
    <p:cSldViewPr>
      <p:cViewPr varScale="1">
        <p:scale>
          <a:sx n="127" d="100"/>
          <a:sy n="127" d="100"/>
        </p:scale>
        <p:origin x="154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5/3/18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5/3/18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 from Last Class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are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69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are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</a:t>
            </a:r>
            <a:r>
              <a:rPr lang="en-US" dirty="0" err="1"/>
              <a:t>Git</a:t>
            </a:r>
            <a:r>
              <a:rPr lang="en-US" dirty="0"/>
              <a:t> Repository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</a:t>
            </a:r>
          </a:p>
          <a:p>
            <a:r>
              <a:rPr lang="en-US" sz="1600" dirty="0"/>
              <a:t>https://</a:t>
            </a:r>
            <a:r>
              <a:rPr lang="en-US" sz="1600" dirty="0" err="1"/>
              <a:t>ucb.bootcampcontent.com</a:t>
            </a:r>
            <a:r>
              <a:rPr lang="en-US" sz="1600" dirty="0"/>
              <a:t>/UCB-Coding-Bootcamp/UCBSAN201805DATA1/tree/master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C49621-E947-F849-9936-9E370606A8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9203"/>
            <a:ext cx="9144000" cy="466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dirty="0"/>
              <a:t>=</a:t>
            </a:r>
            <a:r>
              <a:rPr lang="en-US" dirty="0" err="1"/>
              <a:t>vlookup</a:t>
            </a:r>
            <a:r>
              <a:rPr lang="en-US" dirty="0"/>
              <a:t>( &lt;value&gt;, &lt;full table&gt;, &lt;column to retrieve&gt;)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" y="5213628"/>
            <a:ext cx="86487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/>
              <a:t>https://</a:t>
            </a:r>
            <a:r>
              <a:rPr lang="en-US" sz="1600" dirty="0" err="1"/>
              <a:t>codingbootcamp.hosted.panopto.com</a:t>
            </a:r>
            <a:r>
              <a:rPr lang="en-US" sz="1600" dirty="0"/>
              <a:t>/</a:t>
            </a:r>
            <a:r>
              <a:rPr lang="en-US" sz="1600" dirty="0" err="1"/>
              <a:t>Panopto</a:t>
            </a:r>
            <a:r>
              <a:rPr lang="en-US" sz="1600" dirty="0"/>
              <a:t>/Pages/Sessions/</a:t>
            </a:r>
            <a:r>
              <a:rPr lang="en-US" sz="1600" dirty="0" err="1"/>
              <a:t>List.aspx?folderID</a:t>
            </a:r>
            <a:r>
              <a:rPr lang="en-US" sz="1600" dirty="0"/>
              <a:t>=2978b1ba-3789-40ea-a70f-a8ce012dfe3f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9DE6F8-870D-B549-A0B1-9D2073FCF9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8200"/>
            <a:ext cx="9144000" cy="393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“Asteroid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=</a:t>
            </a:r>
            <a:r>
              <a:rPr lang="en-US" sz="3600" dirty="0" err="1"/>
              <a:t>vlookup</a:t>
            </a:r>
            <a:r>
              <a:rPr lang="en-US" sz="3600" dirty="0"/>
              <a:t>( “</a:t>
            </a:r>
            <a:r>
              <a:rPr lang="en-US" sz="3600" dirty="0" err="1"/>
              <a:t>Astroid</a:t>
            </a:r>
            <a:r>
              <a:rPr lang="en-US" sz="3600" dirty="0"/>
              <a:t> 9”, Planets, 3)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14446</TotalTime>
  <Words>1139</Words>
  <Application>Microsoft Macintosh PowerPoint</Application>
  <PresentationFormat>On-screen Show (4:3)</PresentationFormat>
  <Paragraphs>270</Paragraphs>
  <Slides>43</Slides>
  <Notes>43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</vt:lpstr>
      <vt:lpstr>Class Videos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Conditionals: If This… Then That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Julien spronck</cp:lastModifiedBy>
  <cp:revision>1731</cp:revision>
  <cp:lastPrinted>2016-01-30T16:23:56Z</cp:lastPrinted>
  <dcterms:created xsi:type="dcterms:W3CDTF">2015-01-20T17:19:00Z</dcterms:created>
  <dcterms:modified xsi:type="dcterms:W3CDTF">2018-05-04T00:34:45Z</dcterms:modified>
</cp:coreProperties>
</file>